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56f5480f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56f5480f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7d5a9cce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7d5a9cce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7d5a9cce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c7d5a9cce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7d5a9cce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c7d5a9cce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7ccb674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c7ccb674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c7ccb674a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c7ccb674a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c7ccb674a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c7ccb674a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bb83b1f2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bb83b1f2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cadd979d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cadd979d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596337c1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596337c1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596337c1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596337c1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596337c1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596337c1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bb83b1f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bb83b1f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bb83b1f2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bb83b1f2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bb83b1f2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bb83b1f2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7d5a9cce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c7d5a9cce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image" Target="../media/image9.jpg"/><Relationship Id="rId5" Type="http://schemas.openxmlformats.org/officeDocument/2006/relationships/image" Target="../media/image5.jpg"/><Relationship Id="rId6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 rot="10800000">
            <a:off x="3950575" y="516075"/>
            <a:ext cx="5226300" cy="4620300"/>
          </a:xfrm>
          <a:prstGeom prst="rtTriangle">
            <a:avLst/>
          </a:prstGeom>
          <a:solidFill>
            <a:srgbClr val="EB5600">
              <a:alpha val="632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727800" y="1258050"/>
            <a:ext cx="76884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pt-BR" sz="5020">
                <a:latin typeface="Lato"/>
                <a:ea typeface="Lato"/>
                <a:cs typeface="Lato"/>
                <a:sym typeface="Lato"/>
              </a:rPr>
              <a:t>Periféricos</a:t>
            </a:r>
            <a:r>
              <a:rPr b="0" lang="pt-BR" sz="5020">
                <a:latin typeface="Lato"/>
                <a:ea typeface="Lato"/>
                <a:cs typeface="Lato"/>
                <a:sym typeface="Lato"/>
              </a:rPr>
              <a:t> VR</a:t>
            </a:r>
            <a:endParaRPr b="0" sz="502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3"/>
          <p:cNvSpPr txBox="1"/>
          <p:nvPr>
            <p:ph idx="4294967295" type="subTitle"/>
          </p:nvPr>
        </p:nvSpPr>
        <p:spPr>
          <a:xfrm>
            <a:off x="618000" y="4102500"/>
            <a:ext cx="65520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Disciplina: Realidade virtual</a:t>
            </a:r>
            <a:endParaRPr sz="2000"/>
          </a:p>
        </p:txBody>
      </p:sp>
      <p:sp>
        <p:nvSpPr>
          <p:cNvPr id="89" name="Google Shape;89;p13"/>
          <p:cNvSpPr txBox="1"/>
          <p:nvPr>
            <p:ph idx="4294967295" type="body"/>
          </p:nvPr>
        </p:nvSpPr>
        <p:spPr>
          <a:xfrm>
            <a:off x="618000" y="2311425"/>
            <a:ext cx="4558800" cy="15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pt-BR" sz="1850"/>
              <a:t>João Victor Braun Quintino</a:t>
            </a:r>
            <a:endParaRPr sz="18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pt-BR" sz="1850"/>
              <a:t>Nathan Reikdal Cervieri</a:t>
            </a:r>
            <a:endParaRPr sz="18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pt-BR" sz="1850"/>
              <a:t>Sara Helena Régis Theiss</a:t>
            </a:r>
            <a:endParaRPr sz="185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729450" y="2078875"/>
            <a:ext cx="7764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No âmbite militar, passou a marcar presença quando o exército americano contratou a Microsoft para a criação de uma versão exclusiva do HoloLens 2, o IVAS (Integrated visual augmentation system), que pode auxiliar os soldados nas operações, oferecendo funcionalidades como visão noturna, informações, localização no mapa de toda a equipe, sensor de termperatura, e até mesmo modo de treinamento de tiro, por exemplo.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729450" y="2078875"/>
            <a:ext cx="7764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O exército vem testando o dispositivo, e muita coisa ainda precisa ser melhorada, como o tamanho que deve ser diminuído </a:t>
            </a:r>
            <a:r>
              <a:rPr lang="pt-BR" sz="2000"/>
              <a:t>significantemente</a:t>
            </a:r>
            <a:r>
              <a:rPr lang="pt-BR" sz="2000"/>
              <a:t>, segundo as expectativas. Contudo, espera-se que ela comece a ir a campo com milhares de soldados já por volta de 2022/2023, mas assim que a tecnologia estiver mais solidificada, estará pronta para ser usada mais amplamente, o que pode ocorrer somente em 2028.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550" y="423300"/>
            <a:ext cx="3715250" cy="208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6975" y="60075"/>
            <a:ext cx="3866749" cy="2172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2675" y="2365274"/>
            <a:ext cx="4673080" cy="262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8163" y="2767275"/>
            <a:ext cx="3866775" cy="2172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Nintendo Labo</a:t>
            </a:r>
            <a:endParaRPr/>
          </a:p>
        </p:txBody>
      </p:sp>
      <p:sp>
        <p:nvSpPr>
          <p:cNvPr id="166" name="Google Shape;166;p2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é?</a:t>
            </a:r>
            <a:endParaRPr/>
          </a:p>
        </p:txBody>
      </p:sp>
      <p:sp>
        <p:nvSpPr>
          <p:cNvPr id="172" name="Google Shape;172;p26"/>
          <p:cNvSpPr txBox="1"/>
          <p:nvPr>
            <p:ph idx="1" type="body"/>
          </p:nvPr>
        </p:nvSpPr>
        <p:spPr>
          <a:xfrm>
            <a:off x="729450" y="2078875"/>
            <a:ext cx="3842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O nintendo Labo  é um  kit de acessórios, criados pela Nintendo para o Nintendo Switch feito de papelão, com o objetivo de juntar o console com um brinquedo físico. </a:t>
            </a:r>
            <a:endParaRPr sz="2000"/>
          </a:p>
        </p:txBody>
      </p:sp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825" y="1615788"/>
            <a:ext cx="4267349" cy="2400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729450" y="2078875"/>
            <a:ext cx="5227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O kit do Nintendo Labo consiste em folhas de papelão, junto com um manual de montagem e, em algumas versões, um aplicativo para o nintendo Switch, que faz uso dos controles modificados que são montados com o Nintendo Labo. </a:t>
            </a:r>
            <a:endParaRPr sz="2000"/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7250" y="2078875"/>
            <a:ext cx="2881950" cy="1983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729450" y="2078875"/>
            <a:ext cx="4538100" cy="21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Uma das variações do Nintendo Labo é o Nintendo Labo: Kit VR, que transforma o Nintendo Switch em um </a:t>
            </a:r>
            <a:r>
              <a:rPr lang="pt-BR" sz="1900">
                <a:solidFill>
                  <a:srgbClr val="666666"/>
                </a:solidFill>
                <a:highlight>
                  <a:srgbClr val="FFFFFF"/>
                </a:highlight>
              </a:rPr>
              <a:t>Head-mounted display e disponibiliza aplicações exclusivas para utilização do acessório.</a:t>
            </a:r>
            <a:endParaRPr sz="19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139700" marR="139700" rtl="0" algn="l">
              <a:lnSpc>
                <a:spcPct val="134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8550" y="1917450"/>
            <a:ext cx="3571651" cy="238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ctrTitle"/>
          </p:nvPr>
        </p:nvSpPr>
        <p:spPr>
          <a:xfrm>
            <a:off x="727950" y="1582725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5000">
                <a:latin typeface="Lato"/>
                <a:ea typeface="Lato"/>
                <a:cs typeface="Lato"/>
                <a:sym typeface="Lato"/>
              </a:rPr>
              <a:t>Leap Motion</a:t>
            </a:r>
            <a:endParaRPr b="0" sz="5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é?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2078875"/>
            <a:ext cx="3509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Sensor que faz o tracking de movimentos da mão e envia para o computador</a:t>
            </a:r>
            <a:endParaRPr sz="2000"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021075"/>
            <a:ext cx="3945622" cy="263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9450" y="2078875"/>
            <a:ext cx="4540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Utilizando o sensor, é possível interagir com o mundo virtual de maneiras que seriam difíceis com apenas mouse e teclado.</a:t>
            </a:r>
            <a:endParaRPr sz="2000"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7250" y="2290125"/>
            <a:ext cx="3122675" cy="175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729450" y="2078875"/>
            <a:ext cx="4538100" cy="21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A partir do momento que se pode utilizar a própria mão como controlador, a quantidade de possibilidades se torna limitada apenas pela criatividade do desenvolvedor.</a:t>
            </a:r>
            <a:endParaRPr sz="1900"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9500" y="1667350"/>
            <a:ext cx="2238638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5000">
                <a:latin typeface="Lato"/>
                <a:ea typeface="Lato"/>
                <a:cs typeface="Lato"/>
                <a:sym typeface="Lato"/>
              </a:rPr>
              <a:t>HoloLens</a:t>
            </a:r>
            <a:endParaRPr b="0" sz="5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é?</a:t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729450" y="2078875"/>
            <a:ext cx="414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600"/>
              <a:t>É um dispositivo de realidade virtual voltado à holografia, descrito como "computador holográfico".</a:t>
            </a:r>
            <a:endParaRPr sz="2600"/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3402" y="781950"/>
            <a:ext cx="2558100" cy="436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729450" y="2078875"/>
            <a:ext cx="4596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Por meio de realidade aumentada, o HoloLens sobrepõe conteúdo sobre a visão que se tem do mundo real através de suas lentes. O sistema embutido é o Windows 10, que apresenta uma área de trabalho flutuante e disponibiliza todos os sistemas nativos da Microsoft. </a:t>
            </a:r>
            <a:endParaRPr sz="2000"/>
          </a:p>
        </p:txBody>
      </p:sp>
      <p:pic>
        <p:nvPicPr>
          <p:cNvPr id="134" name="Google Shape;134;p20"/>
          <p:cNvPicPr preferRelativeResize="0"/>
          <p:nvPr/>
        </p:nvPicPr>
        <p:blipFill rotWithShape="1">
          <a:blip r:embed="rId3">
            <a:alphaModFix/>
          </a:blip>
          <a:srcRect b="0" l="0" r="24311" t="2874"/>
          <a:stretch/>
        </p:blipFill>
        <p:spPr>
          <a:xfrm>
            <a:off x="5396150" y="1875875"/>
            <a:ext cx="3117056" cy="2667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729450" y="2078875"/>
            <a:ext cx="7764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A Microsoft também </a:t>
            </a:r>
            <a:r>
              <a:rPr lang="pt-BR" sz="2000"/>
              <a:t>incentivou</a:t>
            </a:r>
            <a:r>
              <a:rPr lang="pt-BR" sz="2000"/>
              <a:t> programadores, enviando dispositivos para que esses criassem aplicativos compatíveis com o HoloLens.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/>
              <a:t>O HoloLens também já ganhou uma segunda versão, que agora permite que pessoas se </a:t>
            </a:r>
            <a:r>
              <a:rPr lang="pt-BR" sz="2000"/>
              <a:t>comuniquem</a:t>
            </a:r>
            <a:r>
              <a:rPr lang="pt-BR" sz="2000"/>
              <a:t> através de hologramas, o que vem trazendo o questionamento sobre uma possível realidade mista.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